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1" r:id="rId21"/>
    <p:sldId id="282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9" r:id="rId37"/>
    <p:sldId id="300" r:id="rId38"/>
    <p:sldId id="301" r:id="rId39"/>
    <p:sldId id="302" r:id="rId40"/>
    <p:sldId id="303" r:id="rId41"/>
    <p:sldId id="304" r:id="rId42"/>
    <p:sldId id="306" r:id="rId43"/>
    <p:sldId id="307" r:id="rId44"/>
    <p:sldId id="309" r:id="rId45"/>
    <p:sldId id="310" r:id="rId46"/>
    <p:sldId id="311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2" r:id="rId62"/>
    <p:sldId id="333" r:id="rId63"/>
    <p:sldId id="334" r:id="rId64"/>
    <p:sldId id="335" r:id="rId65"/>
    <p:sldId id="336" r:id="rId66"/>
    <p:sldId id="340" r:id="rId67"/>
    <p:sldId id="341" r:id="rId68"/>
    <p:sldId id="342" r:id="rId69"/>
    <p:sldId id="343" r:id="rId70"/>
    <p:sldId id="345" r:id="rId71"/>
    <p:sldId id="346" r:id="rId72"/>
    <p:sldId id="347" r:id="rId73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28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32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C9B9-5537-43B6-9BB1-4CED142A31CD}" type="datetimeFigureOut">
              <a:rPr lang="de-CH" smtClean="0"/>
              <a:t>08.03.2021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19E3-82CE-4465-AD7A-5985A467D0C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34619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C9B9-5537-43B6-9BB1-4CED142A31CD}" type="datetimeFigureOut">
              <a:rPr lang="de-CH" smtClean="0"/>
              <a:t>08.03.2021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19E3-82CE-4465-AD7A-5985A467D0C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9682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C9B9-5537-43B6-9BB1-4CED142A31CD}" type="datetimeFigureOut">
              <a:rPr lang="de-CH" smtClean="0"/>
              <a:t>08.03.2021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19E3-82CE-4465-AD7A-5985A467D0C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8355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C9B9-5537-43B6-9BB1-4CED142A31CD}" type="datetimeFigureOut">
              <a:rPr lang="de-CH" smtClean="0"/>
              <a:t>08.03.2021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19E3-82CE-4465-AD7A-5985A467D0C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265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C9B9-5537-43B6-9BB1-4CED142A31CD}" type="datetimeFigureOut">
              <a:rPr lang="de-CH" smtClean="0"/>
              <a:t>08.03.2021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19E3-82CE-4465-AD7A-5985A467D0C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2324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C9B9-5537-43B6-9BB1-4CED142A31CD}" type="datetimeFigureOut">
              <a:rPr lang="de-CH" smtClean="0"/>
              <a:t>08.03.2021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19E3-82CE-4465-AD7A-5985A467D0C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2277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C9B9-5537-43B6-9BB1-4CED142A31CD}" type="datetimeFigureOut">
              <a:rPr lang="de-CH" smtClean="0"/>
              <a:t>08.03.2021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19E3-82CE-4465-AD7A-5985A467D0C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6352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C9B9-5537-43B6-9BB1-4CED142A31CD}" type="datetimeFigureOut">
              <a:rPr lang="de-CH" smtClean="0"/>
              <a:t>08.03.2021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19E3-82CE-4465-AD7A-5985A467D0C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71775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C9B9-5537-43B6-9BB1-4CED142A31CD}" type="datetimeFigureOut">
              <a:rPr lang="de-CH" smtClean="0"/>
              <a:t>08.03.2021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19E3-82CE-4465-AD7A-5985A467D0C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032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C9B9-5537-43B6-9BB1-4CED142A31CD}" type="datetimeFigureOut">
              <a:rPr lang="de-CH" smtClean="0"/>
              <a:t>08.03.2021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19E3-82CE-4465-AD7A-5985A467D0C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3225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EC9B9-5537-43B6-9BB1-4CED142A31CD}" type="datetimeFigureOut">
              <a:rPr lang="de-CH" smtClean="0"/>
              <a:t>08.03.2021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19E3-82CE-4465-AD7A-5985A467D0C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0650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EC9B9-5537-43B6-9BB1-4CED142A31CD}" type="datetimeFigureOut">
              <a:rPr lang="de-CH" smtClean="0"/>
              <a:t>08.03.2021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819E3-82CE-4465-AD7A-5985A467D0C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6656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1F38701-D16B-4482-806B-79A6A4C7C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85" y="0"/>
            <a:ext cx="5965031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15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41B798B-C72F-431F-857D-87638AB5C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33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13598A2-7E6D-4B2D-904B-DED5B6B3A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6" y="0"/>
            <a:ext cx="561974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12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4D39DCF-891B-4669-8497-7A137A5DE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6" y="0"/>
            <a:ext cx="7334251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63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E97EF9F-D388-48E3-9ADD-BBD039033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" y="0"/>
            <a:ext cx="5095876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18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959EF20-2C87-497D-BA92-3ACCBD793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39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5C8A2A3-6340-4313-91AD-62F0E7B08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75" y="0"/>
            <a:ext cx="828675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36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74B2E4-918C-42CD-BDD8-8E844AFE0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4" y="0"/>
            <a:ext cx="611981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16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E73E397-BFB5-48DF-8FF4-E0AF1E7B6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76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6DCF985-E79F-4AB2-8447-A083A5955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87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176E285-9444-4B03-A0D9-09B321C02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42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D3BF1FC-452A-4578-B2A6-44E70CECD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93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6F92A71-A078-4A52-B5C8-45AD4D67C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67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83D9139-7852-48C9-9B87-249391012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31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3437604-C746-49E9-B094-7580C42CC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24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26FBF1B-3EE6-4A5F-87AF-8DBD4A4CC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23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B662744-54F2-496C-855D-57FA27502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15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4C30ED2-F946-49FA-83B5-CBED6385B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85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49EB3F5-4594-460D-AD78-917BBB673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9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71CD085-4AA7-40AB-8624-F50FE28CE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06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A9B13CA-7773-46D7-95EC-A6888C2FF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67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B8F68BD-7AAC-4BE0-B432-86C6347A0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40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E23E11D-573A-4756-9D84-3CCBD3377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35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78F0047-185B-40F6-B911-4D2314DCD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03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BDAE54D-5389-4F3A-85DA-9E6BBA283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88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6E63528-666B-40C8-AEF8-CFAEFAE19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27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AB1F9CC-2813-4D1D-9BE0-345346F16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82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7C06DCC-95BB-4E29-8FCC-9A90E5693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44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ADE50A8-A3C9-49CC-BE99-22442D8C8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43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9B13EE2-8DA5-4A35-B257-E52BF34CB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481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E9BC7FA-4234-4238-9483-310FEC841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00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A368FF3-4EB3-42E4-B1C8-F494544C5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816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6B44853-A0CA-4019-B71E-48607EA13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3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3299BA7-EA76-4D1A-A9D3-4A82266E0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6" y="0"/>
            <a:ext cx="561974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73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BDB99F9-7668-49A9-9754-5220337A9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31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005A7FE-A939-4F24-944B-780D37A3F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1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30685C1-C9DD-4BF9-BAF6-97A2011ED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595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75F14D4-315C-4850-8208-23D5830EF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76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FFF5A97-BEA5-41AF-B000-9A33737FC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76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D7B15F8-7FE1-43BA-AE6F-B1122D8F0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473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A91E4A6-87D1-48D4-BE2F-53534939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024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9980588-61D6-4E62-B518-9359C04B0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43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2C66F8F-0295-4809-BF68-1EF19E4A4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076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6E788E3-ED9F-481E-B801-56FC419F7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48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75844A7-3C2C-49BF-BC29-EEFE39D82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283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ACDEC54-9956-4CFB-92F2-7B8AE3558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847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BA2D3B3-070A-465C-B8DC-FBDA27DA6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725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CE64849-3D7A-4A64-83E8-63985FB33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6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D26C3F-FF64-4DBD-BA54-73D14F346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88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E617F01-B6A7-4C4C-9F2B-8EB437B1A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672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F88285E-57AB-4C82-AC81-AB452C937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208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41092EB-A83A-4FF4-AEBE-CDD54C084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077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7A604C9-9434-4F3B-9F49-4B37DFB1D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167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787DCEE-E872-4546-BD52-73CF1EF22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987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49A42A3-1B09-431F-AEEA-3E1258367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45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6C01E4A-D102-4C45-B10C-DBD37B0D1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8" y="0"/>
            <a:ext cx="6179344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931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AC278CF-DD0D-42F6-8288-BE2316936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433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3F45D4D-30FD-4CFC-87A6-F3F109E8D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51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9082922-4742-44B3-97FD-48648D562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352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4B0752F-4426-4461-BF3E-DCB2B549D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98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DD28B6D-3C1B-4243-B2B1-2B5426345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863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61639B8-8376-4FF6-AC1C-C635095C2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658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DD2C4C4-97D4-40AD-AD9E-E17A665A9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191" y="0"/>
            <a:ext cx="7158382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15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A893985-B1C8-4013-9B28-7545CC8A9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17" y="0"/>
            <a:ext cx="747183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542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27CC015-80A3-47FF-BC03-6E94A3CC4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205" y="0"/>
            <a:ext cx="733640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477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203104F-3C4E-47B8-81E5-3057E377E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391" y="0"/>
            <a:ext cx="7816782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68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38D044F-5D97-4DC9-8AC1-BEF2365A0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3" y="0"/>
            <a:ext cx="5322094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062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D203DB6-AF81-438A-91A1-D2AE29468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1" y="0"/>
            <a:ext cx="6985001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897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F12570A-9979-47AA-BE5F-A1200D883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491" y="0"/>
            <a:ext cx="8066981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062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034C6B2-CC9B-4FA6-A4B1-4644B39F6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707" y="0"/>
            <a:ext cx="857541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23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146053F-9196-4EB4-8C7C-84DE5B04E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27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766FE23-5C11-4725-9E26-5B1B9C3EE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90" y="0"/>
            <a:ext cx="701278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21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Breitbild</PresentationFormat>
  <Paragraphs>0</Paragraphs>
  <Slides>72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72</vt:i4>
      </vt:variant>
    </vt:vector>
  </HeadingPairs>
  <TitlesOfParts>
    <vt:vector size="76" baseType="lpstr">
      <vt:lpstr>Arial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Silvia Erne</dc:creator>
  <cp:lastModifiedBy>Silvia Erne</cp:lastModifiedBy>
  <cp:revision>8</cp:revision>
  <dcterms:created xsi:type="dcterms:W3CDTF">2021-03-07T14:25:45Z</dcterms:created>
  <dcterms:modified xsi:type="dcterms:W3CDTF">2021-03-08T13:47:34Z</dcterms:modified>
</cp:coreProperties>
</file>